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3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9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8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4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0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DB18-D181-4D35-8611-AAFCCDF336BC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A7B7-BF61-4EA2-AA7A-E96796E8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0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4625"/>
            <a:ext cx="82296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Magi brought their gifts to Jesus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02677" y="5540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I will bring Jesus my gift, too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8563" y="762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6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Magi brought their gifts to Jesus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 brought their gifts to Jesus</dc:title>
  <dc:creator>Matt Damer</dc:creator>
  <cp:lastModifiedBy>Matt Damer</cp:lastModifiedBy>
  <cp:revision>1</cp:revision>
  <dcterms:created xsi:type="dcterms:W3CDTF">2015-01-08T13:23:36Z</dcterms:created>
  <dcterms:modified xsi:type="dcterms:W3CDTF">2015-01-08T13:29:56Z</dcterms:modified>
</cp:coreProperties>
</file>