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0DCAD-A403-4934-9F39-92F94F94BC92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DE10F-BEDB-4F30-98BF-7110FC5E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26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DE10F-BEDB-4F30-98BF-7110FC5E0C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42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7B15-C826-449F-82E0-6A06A2B2867C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3027-49FE-4E06-84B5-10B3A9AE7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7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7B15-C826-449F-82E0-6A06A2B2867C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3027-49FE-4E06-84B5-10B3A9AE7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111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7B15-C826-449F-82E0-6A06A2B2867C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3027-49FE-4E06-84B5-10B3A9AE7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19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7B15-C826-449F-82E0-6A06A2B2867C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3027-49FE-4E06-84B5-10B3A9AE7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63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7B15-C826-449F-82E0-6A06A2B2867C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3027-49FE-4E06-84B5-10B3A9AE7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13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7B15-C826-449F-82E0-6A06A2B2867C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3027-49FE-4E06-84B5-10B3A9AE7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75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7B15-C826-449F-82E0-6A06A2B2867C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3027-49FE-4E06-84B5-10B3A9AE7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43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7B15-C826-449F-82E0-6A06A2B2867C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3027-49FE-4E06-84B5-10B3A9AE7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9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7B15-C826-449F-82E0-6A06A2B2867C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3027-49FE-4E06-84B5-10B3A9AE7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0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7B15-C826-449F-82E0-6A06A2B2867C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3027-49FE-4E06-84B5-10B3A9AE7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74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7B15-C826-449F-82E0-6A06A2B2867C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3027-49FE-4E06-84B5-10B3A9AE7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7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77B15-C826-449F-82E0-6A06A2B2867C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33027-49FE-4E06-84B5-10B3A9AE7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5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36" y="0"/>
            <a:ext cx="6400800" cy="1752600"/>
          </a:xfrm>
        </p:spPr>
        <p:txBody>
          <a:bodyPr/>
          <a:lstStyle/>
          <a:p>
            <a:r>
              <a:rPr lang="en-US" dirty="0" smtClean="0"/>
              <a:t>Your Name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914400"/>
            <a:ext cx="7086600" cy="533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24200" y="1295400"/>
            <a:ext cx="23622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84626" y="4380637"/>
            <a:ext cx="164134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Altar</a:t>
            </a:r>
          </a:p>
          <a:p>
            <a:r>
              <a:rPr lang="en-US" dirty="0" smtClean="0"/>
              <a:t>Ambo</a:t>
            </a:r>
          </a:p>
          <a:p>
            <a:r>
              <a:rPr lang="en-US" smtClean="0"/>
              <a:t>Baptismal Font</a:t>
            </a:r>
          </a:p>
          <a:p>
            <a:r>
              <a:rPr lang="en-US" smtClean="0"/>
              <a:t>Presider’s </a:t>
            </a:r>
            <a:r>
              <a:rPr lang="en-US" dirty="0" smtClean="0"/>
              <a:t>Chair</a:t>
            </a:r>
          </a:p>
          <a:p>
            <a:r>
              <a:rPr lang="en-US" dirty="0" smtClean="0"/>
              <a:t>Pews</a:t>
            </a:r>
          </a:p>
          <a:p>
            <a:r>
              <a:rPr lang="en-US" dirty="0" smtClean="0"/>
              <a:t>Tabernacle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700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Damer</dc:creator>
  <cp:lastModifiedBy>Matt Damer</cp:lastModifiedBy>
  <cp:revision>3</cp:revision>
  <dcterms:created xsi:type="dcterms:W3CDTF">2015-03-26T11:12:19Z</dcterms:created>
  <dcterms:modified xsi:type="dcterms:W3CDTF">2015-03-26T12:03:53Z</dcterms:modified>
</cp:coreProperties>
</file>