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1A7B-E591-4C6A-93D3-F9EF9B5008F4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2890-A270-4DD4-83F3-E66225025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17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1A7B-E591-4C6A-93D3-F9EF9B5008F4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2890-A270-4DD4-83F3-E66225025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7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1A7B-E591-4C6A-93D3-F9EF9B5008F4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2890-A270-4DD4-83F3-E66225025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4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1A7B-E591-4C6A-93D3-F9EF9B5008F4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2890-A270-4DD4-83F3-E66225025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89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1A7B-E591-4C6A-93D3-F9EF9B5008F4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2890-A270-4DD4-83F3-E66225025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0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1A7B-E591-4C6A-93D3-F9EF9B5008F4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2890-A270-4DD4-83F3-E66225025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79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1A7B-E591-4C6A-93D3-F9EF9B5008F4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2890-A270-4DD4-83F3-E66225025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6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1A7B-E591-4C6A-93D3-F9EF9B5008F4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2890-A270-4DD4-83F3-E66225025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1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1A7B-E591-4C6A-93D3-F9EF9B5008F4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2890-A270-4DD4-83F3-E66225025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0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1A7B-E591-4C6A-93D3-F9EF9B5008F4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2890-A270-4DD4-83F3-E66225025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5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1A7B-E591-4C6A-93D3-F9EF9B5008F4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2890-A270-4DD4-83F3-E66225025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91A7B-E591-4C6A-93D3-F9EF9B5008F4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A2890-A270-4DD4-83F3-E66225025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1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349"/>
            <a:ext cx="7772400" cy="1470025"/>
          </a:xfrm>
        </p:spPr>
        <p:txBody>
          <a:bodyPr/>
          <a:lstStyle/>
          <a:p>
            <a:r>
              <a:rPr lang="en-US" dirty="0" smtClean="0"/>
              <a:t>Dr. King had a dream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9" y="2438400"/>
            <a:ext cx="6400800" cy="1752600"/>
          </a:xfrm>
        </p:spPr>
        <p:txBody>
          <a:bodyPr/>
          <a:lstStyle/>
          <a:p>
            <a:r>
              <a:rPr lang="en-US" dirty="0" smtClean="0"/>
              <a:t>My dream for the world is…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38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Dr. King had a dream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King had a dream</dc:title>
  <dc:creator>Matt Damer</dc:creator>
  <cp:lastModifiedBy>Matt Damer</cp:lastModifiedBy>
  <cp:revision>1</cp:revision>
  <dcterms:created xsi:type="dcterms:W3CDTF">2015-01-16T12:10:24Z</dcterms:created>
  <dcterms:modified xsi:type="dcterms:W3CDTF">2015-01-16T12:11:06Z</dcterms:modified>
</cp:coreProperties>
</file>