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2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7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1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3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6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6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FBAA-9356-49BA-B28D-D1A606A011B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7F88B-A6E4-4FAF-9F0C-D72BFDAC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0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7772400" cy="1470025"/>
          </a:xfrm>
        </p:spPr>
        <p:txBody>
          <a:bodyPr/>
          <a:lstStyle/>
          <a:p>
            <a:r>
              <a:rPr lang="en-US" dirty="0" smtClean="0"/>
              <a:t>Easter Candle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5943600"/>
            <a:ext cx="3352800" cy="685800"/>
          </a:xfrm>
        </p:spPr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2438400"/>
            <a:ext cx="2209800" cy="381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19163245">
            <a:off x="7271406" y="966535"/>
            <a:ext cx="990600" cy="1066800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 rot="19163245">
            <a:off x="7453355" y="2871398"/>
            <a:ext cx="626700" cy="629171"/>
          </a:xfrm>
          <a:prstGeom prst="teardrop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04800" y="2760374"/>
            <a:ext cx="1524000" cy="2177143"/>
            <a:chOff x="0" y="1219200"/>
            <a:chExt cx="2133600" cy="3048000"/>
          </a:xfrm>
        </p:grpSpPr>
        <p:sp>
          <p:nvSpPr>
            <p:cNvPr id="10" name="Rectangle 9"/>
            <p:cNvSpPr/>
            <p:nvPr/>
          </p:nvSpPr>
          <p:spPr>
            <a:xfrm>
              <a:off x="914400" y="1219200"/>
              <a:ext cx="304800" cy="304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914400" y="1160466"/>
              <a:ext cx="304800" cy="2133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16074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2895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9400" y="33605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90907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1905000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ernard MT Condensed" panose="02050806060905020404" pitchFamily="18" charset="0"/>
                <a:cs typeface="Aharoni" panose="02010803020104030203" pitchFamily="2" charset="-79"/>
              </a:rPr>
              <a:t>A</a:t>
            </a:r>
            <a:endParaRPr lang="en-US" sz="5400" dirty="0">
              <a:latin typeface="Bernard MT Condensed" panose="02050806060905020404" pitchFamily="18" charset="0"/>
              <a:cs typeface="Aharoni" panose="02010803020104030203" pitchFamily="2" charset="-79"/>
            </a:endParaRPr>
          </a:p>
        </p:txBody>
      </p:sp>
      <p:pic>
        <p:nvPicPr>
          <p:cNvPr id="1026" name="Picture 2" descr="Greek omega - upperc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51764"/>
            <a:ext cx="985882" cy="94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1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Easter Candle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Candle</dc:title>
  <dc:creator>Matt Damer</dc:creator>
  <cp:lastModifiedBy>Matt Damer</cp:lastModifiedBy>
  <cp:revision>5</cp:revision>
  <dcterms:created xsi:type="dcterms:W3CDTF">2015-03-26T11:02:38Z</dcterms:created>
  <dcterms:modified xsi:type="dcterms:W3CDTF">2015-03-26T13:08:51Z</dcterms:modified>
</cp:coreProperties>
</file>