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2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3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4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1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1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7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9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4546-BCE5-4D23-BD22-7AF446DC31B7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5E64A-0E11-47D5-BFDA-954BB4CF9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2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7772400" cy="914400"/>
          </a:xfrm>
        </p:spPr>
        <p:txBody>
          <a:bodyPr/>
          <a:lstStyle/>
          <a:p>
            <a:r>
              <a:rPr lang="en-US" dirty="0" smtClean="0"/>
              <a:t>Map of my voyage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6477000"/>
            <a:ext cx="64008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AutoShape 2" descr="data:image/jpeg;base64,/9j/4AAQSkZJRgABAQAAAQABAAD/2wCEAAkGBxMSEhUUEhQSFRQUFxUVFRcUFxUVFRYWFBYXGBYVFBQYHCggGBslHBQYJTMhJSsrMC4uFyAzODMsNygtLisBCgoKDg0OGxAQGiwlHyQsLCwvLSwyLSwsLC8sLCwsNywtLCwsLC40Ly0sLCwsLCwsLCwsLywsLCwsLCwsLCwsLP/AABEIAKYBLwMBEQACEQEDEQH/xAAcAAABBQEBAQAAAAAAAAAAAAAEAAIDBQYBBwj/xABCEAACAgEDAQUCCwcCBgIDAAABAgMRAAQSITEFEyJBUQZhFTJSU3GBkZKTstEHFCNCc4LSJKEzNGKx4fBjchaiwf/EABsBAAEFAQEAAAAAAAAAAAAAAAABAgMEBQYH/8QAPREAAQQABAMGBQMDAgQHAAAAAQACAxEEEiExBUFREzJhcYGRBiKhsfBSwdEj4fEUMxUWQmIlNENykrLC/9oADAMBAAIRAxEAPwDZPFpLL6fUmFmMrB4YZFvvmiaztAWShGaux478sdkd0Kj7aP8AUPcKPtTTQzxQqddKJYUkCy91KxMjFWidgR4u7ZRQJN+ZwyP6FHbR/qHuFIsUN1++y92GBSPu9RtULIjJwSQaVNtUF6EKDdmR3Qo7aP8AUPcK19n+0oNPGUfUNKxbcXMc9k7VWzv3Enw318/TDI7oUdtH+oe4Vp/+Sab5bfhy/wCOGR3Qo7aP9Q9wkfaLTfLb8OX/ABwyO6FHbR/qHuFjOyex4tPt7vXTAARIahmFpDuCJ/8AUBqAPqepqjI7oUdrH+oe4Vm8YsBdbOFDxN8TVs5SP40bMXqmFiwoPNncReGV3RHas/UPdSdkIsRj3auZ1jEfh2alQ2xGXm2PFsDXntG7cecMruiXtWfqHuo49BCg/hamaMsXZ9scyh2Z42tlTb/Kjpfxv4hNggHDK7ojtGdR7rkETfzayW9oShHPTFXvvGK7SGdauuR5N5kyu6I7RnUe6dDplVrXVyi33Ed1qfnZJSL3Wf8AilQDa0OVJ6GV3RHaM6j3Vv2TrooY9jTSyH5TpMW6C+WBJ5BPXzrywyu6I7RnUe6N+G4PlN+HL/jhld0R2jOo90vhuH5Tfhy/44ZXdEdozqPdL4bh+U34cv8Ajhld0R2jOo90vhuD5Tfhy/44ZXdEdozqPdc+HIPlN+HL/jhld0R2jOo90vhyD5Tfhy/44ZXdEdozqPdd+G4PlN+HL/jhld0R2jOo90vhuD5Tfhy/44ZXdEdozqPdc+HIPlN+HL/jhld0R2jOo9134bg+U34cv+OGV3RHaM6j3S+G4flN+HL/AI4ZXdEdozqPdL4bg+U34cv+OGV3RHaM6j3XPhyD5Tfhy/44ZXdEdozqPdd+HIPlN+HL/jhld0R2jOo90vhuH5Tfhy/44ZXdEdozqPdL4cg+U34cv+OGV3RHaM6j3XPh2D5Tfhy/44ZXdEdoz9Q90vh2D5Tfhy/44ZXdEdqz9Q90vh6D5Tfhy/44ZXdEdqz9Q91z4f0/ym/Dl/xwyu6JO1Z+oe64faHT/Lb8OX/HDI7ojtY/1D3CafaPTfLb8OX/ABwyO6FHbR/qHuE0+0+l+cP4cv8Ajhkf0KO2j/UPcJh9rNJ86fw5f8cXs39D7JO3i/UPcJkntjolFtNQHmUlA+3bh2b+h9komjOzh7hYPSTbYIv6cf5BmnGPlC52U/OfM/dRfCOS5VFaevaGGVLaeuvxMqW1NHrCcTKltGRSk4whPBRsN5GVI1SavVxwoZJXWNFrczmlFkAWT7yB9eMJrdStaSaCzGu/aLpkcokc0m2iTt7sUwsUHpjYIIJABBByu/ENaaT3Myd5Uc/7SNSfiRQJ6bt8lD0u1v6aH0ZCcWeQTc7Qdvz6rmn/AGj6scNHA5JobRIp/Mf/AOVzeDcS86UlYc5oD6q6k/aXAoAMUhf+YI0boOB8WQGm61wPLrjn4yNun2W1h+A4qduYAAf92h9t/dV3af7UCVA08FMerTEEL06Ih8XmOo9fdkT8e2vlGqu4f4ZlLgZnADnW/wBRSpNZ+0HXSAAPHH740Fn3EuW/2rK7sdIdqC1YvhvCMNuLneZr7UoNH7da9XH8XfyBUqx7DZHJ20QPfYxWYuSxbh6qPFcFwgjcRG4VzBsnyBJ+wW27K/aLp2RjqGCSBiAsSTsHUVTAlKFm+CfLmumXRimVbiuddwfEl+WJhIG+2h6bkac1oeyO2k1MXexrIq7iB3i7SwFUy8m1N8H6fTLEbg8WFm4iF0Dyx1X4G/TROfWc5PlVQvREEt4wik9ptFLjVImSmsUJCVAk3OKQmBymMyjqyg+8gYxSBB6vtzTxSrC8qLK97UvmgpYlq+KNqk2aHGIXC6tSCJ5bmA06qXTdoxS7u6kSTYabYQwB9LHGK1wOybIx7O8CPP2+6hl1dHJQ1Vy9S6fUXiFtJzXWnydoRK6xs6q73sUmi1EjgH3g/TkRc0EAnUqw2J7mF4aSBua0F7WfFSSHHhQlBSakjHhqiL1EddjsiTOufvuGRJnTG1hxcqM6hfW4oam5kNLrscGppcgZ9fjw1NQL6/nHUm0ou1H3QP8A2/mXI5e6pIR/UCs41/gRf04/yDGxd0JZe+fM/dVxQ3k6jT1TBCJhivGkoVzpdGALagALJPAA9STkLnqVrLQE3tPDskOkU6uSPaDHHa3bhOCVJbjcbUMKQ2QKOVnTAg5dVabAR3tFL2l2pqTFp20w06Tyby0crGSMlEO6FZ0IXvAegJF7W58JtrnOrRSNjaCb/PGlRe0Yk1UcMU8Qi759ySDULKItQobw93Z3xMApAU8biaFYx/zCjzUzABdfatP5WI7X7IbTSKswiYuiuDFIHAA4R2AHAIJr1FHyyo4GMalGYtYdfIH8+isPZXsBtVKscYAjVkaZrAqMnxV5lmAIFA8kXQxsUZkdZ2VYAv8AmejPajUxw7tINHDEysSJO976auu5mUgqGVhSvxR+xcQ7IwtDa9V03BcFE+Rr2yEkakBunqTpv/ZZfM1dslghLBCWCFovYTRaebVLHqAWsWke0lXYc/xKPC8Hggg3zXncwbGufblz3H8RNFDliIAO5sXryA39QvXNbJQoZuNC8+eVUhrOTKBWEySNEywsEkIpWPRTY56G+PdlaQEigrcJaHAuFjp1Xn37prtTK3ed80unLEr3qjweEUgEYUFqtSF5Au+cyQ3EPeWv1AHL5dfA/g8F0JfhI4muYAMx5/Np4g/56Fbb2e7NWCAECVWkCs6yNdMB0CilX6aBIq+lDQw0WRoGvqbP55LGxkxkeTpQ2yih/PuiFno5bpUM2q5J2RpJm3yafTu92WaNCSSNviJHi49b6D0GROYLtWGSuAoFHansuCVlaSGJ2UEKXRWIDCiASOhBIr340tCeHuAoHRcn1MEIVC8Ue6lRbVLvgBV+wYmZraBThHJJZAJrU868ShdXpzeWGuVNzVNooqxrinMCo+2/ZGOSZZI5pIZ5GJDU8llRusEMCgUA1yByB6DKU2HDyCCQeq3MBxU4djo3xtewii06eunO+ZBOlAhV3ZXtHNHOYtTLC4pErcTscCqM2wKTz4iSeRxXIyNmIqUse4eA/vVK1PwoPwTcRBE+heZxqiOobZdQ2uqrVa3+HICY3RwOCUYMAfQ0cvteuckiI3CBk0pvJg5Vy1Sw6PELk4MUraHG507IhNRoceHphYqjUxEZICoiq+ZMekQhhN45KiddH/p3/t/MuQzd1Ph/3AtBodPugi/px/kGRMNAJ8jfnPmUj2ZkmdMyLnwbhnSZCiNNoKONL04MVL+0DtVYY0g2Qy97ZeOQOaQfEfwsK8Y49dproTlHEyhordWo/kGZY3RNpGmDltToHUpsZGeeIKFUbQCBIjMBe6yOOb6ZXzNJ1+VWi85aNeWgP8ehV12T2f2dLIdOJdbPEA8rqLTTNtuRlSFQG5JB8I6rQNEgyNDLy2Tz8Emdw6X+DfZAHU6VYXg0seqO/UpcT9ye9Dbx3ajazUojYA0WBkW78m5m0Q0HdLZsnp+fnknTSx6UpA8moRowDsWPSyd2xTcFEjBCX2MNxAAtj1rEc4N0s6eWiQkam1f+xPtTplkMB70PM5bvJUgjUsaCozRnlibrdZs1kkUjdv4/ZNcMwBBW17R7IgnKmeGOQr8UuoJHnXPl7umTuY124SRzSR3kcRfQ0sn7d+yem/d3niRIXiAY92AiMo6qUFLfPUC+AOcq4nDscwuAohbHCOKTxTtjc4lrjVHx5jmvKsx134NpYISGCFuP2XdjvI7ane0axnu6X4znwsykmxsqrFEk9KqzqYKKrda4r4ixoeWxBtEam69PHr781ve0HzWYuPeVW3kqiR+jlORuCkaVbxNYyEqwCmaiOxig0kcFWS6U3kocoC1F6OEjGOKkYFlJNVN2jqpIoJXi00a7XIrx+IgsNps7iKAJqkJ86zML3TyFjHU0b1va6uOCHhuEZiMRGHySasBvKGgbkc7vYq6g7F0Wgj70ooMYH8SQ7nLAUNt8Kx9EA9wycRxRDN05n+6zH4vGY13Ygk2e60ULOvdGnuu6H2r0cyqTKsbFbKynYUPAKsTxdnyJvkiwMe3ERkWHBRy8Lxcbywxmwa0F61fK+WqznaXt4WRl08ZQn4sjMCQPUR7av6zWZ8/EwLawa9V1PDfg57yyXEOGU6lou/K608VkdRq3kbc7uzci2YsaPUWTwPdmS7ESuNlxXcxcKwUTMjYW15A7eah+j6h0+rIxqdVddYaco16K69j+2U0ju8yb2ZQqGMkFQTbKwZqYcLzV8HpeaWFxUMN6FcdxzgnEeIlvzsoctRXrRJ+nktVqfbyAbdkUrX8a9q7fo5O4/Z9OXXcThG1lc5F8G8QfebK2trN37X9Vo+y9fHPGjjw7xvCMQHpWqyAeljLrHh7Q4c1zmIw7sPK6J27SQa2sLGR6bTdn6whpHKEB12vJvQ9e7kSNdrobsWb55DDKhdFh3/M6vU/ZbccOP4pD/SjBqho1g2AHfNG+oC0vYk8Eu8w6iSawDskNmMC+QpUMLJ6m+gy1FKx+rHWsjG4OfDkMmjLD4gi/XY+ik1ehvLTXrMcxV7dm5JnUeVRHQru22N1Xtsbq9a61h2iMhq0P21p9unf+3864yQ/KnxD5wqX2i9pNRp4oY4kMQaOOpjtbeBGpIRSCF5sc88ceuVXPcAANF0XCeHQYmVxlddX8uoO/5ssxpvaHVoxZdRKCxJNkOtnqdjgqPqGMBd1XSu4LgnisnsSrFfbrWqvx0YizbRpzQ+KdoHH0Uffil7gLtUsT8P4Vkb5G5tATV9B5K1m/aPMVASCJWo7mLM4vyKrxX0EnIDizWgXG2wdVT6j2rnl2idNNOFNr30KtRIA/lI4q+P8AqPoKiOIcdwClEwHJAa6ZNRqDIQmm3jc20O0RkvxMQqll3deAeRz1JDXObIbOifmY9uu/imdnTtFqLjmWPYfBOquVsr12Mm4iiRyp+ijYG01w+ZKGsbRLvzpurv2v7YinlPcEUAkgmWLupZJ1pbkagSQpJB8IFcXxks0rTsUvaNDd9UB2x2lFqQ8rxiLVEwgsrMUmAVw7mMrSEbU6Hmx78Y97Xi610SFzXN61yVxJ7JB9HDPFvLzEEqQzKiFHJBIXgblHjPHNc8Eyf6cFoI0KOzaTW35+eKE9l/aiXTzRCSZ/3Yse9Vrk4KmigosKaj4ffwcZFKWupx0TWu1LXe69VZ49Vp27qRGSVXVXWnAPK3R4JU+R8xl7Rw0Sg5XAleC6xwzsQ5kBPDsoUv8A9W0dL9/PrzeYU7g5+n+V6VwyF8WHAdpeoG+UHWr5qDIloEgLVdiewep1CLISkUbiwXLbip6MEA8weORlyPBPdRJpc7i/iKCJzmMaXEadB77/AEXpHYPZEOijYCRSzMO8Y7I13gcBYkpI+PICz5k5qRsDBouMxE753W7ltudPM6ojVxgiwQQehHIP0HLLCqL2qtEXOS2oaVnotNkTnKZjVlu2faSZ3KQOqQi6kjNvJuFdXTwAcm1u/DTCiDgY7imQ5IiCeq6jh3Bw9uecHwGyz0mumgZHjmmsMBTyyupG34pRmojwD7Pto4biE5dZN0FuM4NhZ5BEW1mO432J0vRaDsv9oCFguqVFFcyITQPq0Z5A+gn6PTWg4iHGnivHkqHEvhN8DS/DyB4H/SaDgPej9PJWPaPtfGhkCMoMUqrRVnMyV4+7IZQnJ4Ykjw3RsDLEuLjZdnb3WTg+BYvE5DGwkPF5tmjUjU14bDXULMH2iiVzJp9M0EjfGaKahQIod0YzGbA5tfUjnnKA4hEHZmsIJ3XUO+FMdJEI5J2kN7oIJokai9wOlaabBD9o+082ogMU21/ErhwNhBFiiAKIon0P09MgkxxljLJB6haeG+GBgsUzE4Z227Xc7BBII+gI9VTM3T3Cvp8TNf8A+1fVlSR4c1o5gV9Sf3W9hcM+KaZ52e4OH/xDT9k3IleSwSpYISwQlghcdQeoBrpfl1PH2n7cdnd1UIw8QJOUamzoNT1KSgDoAPo4xpJO6kaxrdGik9JCDYJB6WDRr0sY5sjmd0kKKfDQzgCVgcB1AP3Vho+39TECsczhSbohH5929TX0DLMePnYKDvfVY2J+GOG4h+d0df8At+Uew0Up9qNb8+fw4b+j4nT9Tkx4nPQ6qk34N4cHuJBLTVCzpvevjp5Irs32nAkV9RFHI/QTKiLOBVegB61xXB8/Ozh+Ji7lb6hZHFPg54aRgpDW/ZuP2O3Tceq0HaXacM+nk7qRWICEr0YDevJQ8ge/NYTMkZbDa4abA4jCShk7C0+I+x2PosT7VDTqVVVlMzwwszGTwKKHhC0SeU6XQ+rK7gL03XQcHjmmN5mhrXE1Qze/jtaz91i3S6x0jY25nHROnUhCSCAysQSCAQCVJB8wCCOPMYOPylV8RMyWCVjDZDXAgbg0U8ZmrzE6JwxUi7gkSwQpNLA0jqiC2dgqjpbMaHPl9OKGlxoJzBmNLe6f9mQ7sF5377q5T/h/FYFI75HDAbz6XtHTLzcPQ31Vxrw3Rv8AdN9p9c0SRQaxdU6mNkJSZVWbiPcWZQO8Avb4kU8E+eEj8lB1oztZ8w/x+eaoOy/ZR9UDJppYxCLVu8Z0mTwhtsgVAteW5SQeCOhAhjivVp0SMDWmwd/VevaPRxwoI4kVEW9qqKAskn6ySST5k5eAA0CYTe68p9tfY14JWk08bNAwZyFBIh2/GX/6+Y9OR5ZmYnCnNmYNF2PB+NR9n2WIdRGxPMdPTxV5+zjsKIaddTIqu8hbZuUnYqkr4b4N7bsDz65ZwcIazNWpWRx3iD5sQYwflb0Oh8frS2R1YvL2Vc/nWe7X9jtLqZmmJdJHreU2ndtAANMpo0PLj3XiscY7paeD4rLhm5WUfMXSvtFoEiiWKPdtQUNxLHrfJP09Og6Chjb1VGaQyuL3bnVOj0nOKXKIMWY9o+3X3yadBsVSEdr8bWFNCviKQ3XqQfLzw+I8RdGTEwa9f4/ldJwrhTJGiaQ2OQ8uv8Ki02m3iSgGMce9YuQZaPKLt5NKCdoongWoJIzuGwMlLnu1LdQOq1eJ4h8QaxugcaLun7Kr7RUd3wD/ABHDAgUm6w5K14QKHCr9Q88YBMXmWRtDXlW60uHNjdKyGFwJBB3vQEXf2rxQ0etlVdiySBOTtDELbCmND1HH1n1OSNxMrW5Gu0XTT8GwU8/byRgu038PDb+1KDIFp0lglSwQlghLBCWCEsEJYISwQlghLBIuotkAckkAAckk8AAeuK1pcQBuVHLMyJjpHmg0WT0pGdqdlS6YgTKELJvFsDwDRXw34unu569atyYJ8Y+cgfmywcL8S4fFOIgY80RZoAAa/MTdAADnRPIJml7Nlkfu0jcvYDAqRsvzkseAVzzjI8JK92XKfXkrWK49gcPD2xkBHIAgk8tBfX0W07C9mhCki6hYZDJXTc1AV4QSB5gGwAb+qt/C4MRR5XAG915fxrjr8bihNEXNDdhex6itr57+al13ZsMGmlWFAoJUnksT416sxJIywImRsytFLKlxc2KmD5nlx2s+SF1um07aeOM6VppHjjk2xKI2JCjxPqOFS6o21m+hxHAFoFfnmnQyyRy52vy0Tr/ZD9i+w6Ruskxja7LQMneRqCq7VV3YncrDl/OzQGI2DmVbxPF5pW5Mx0N3sb66eHIfVa4pCyqhjiKpwqlFKqAKpVIocemS5FmCU3drFe2vsUOdTowqm13wgABi7qtpyAvxiSOeegsnKs0II0WhDM2VnYy1W+atR7anp5eiwyNYBHnzmcsxwo0u4JqWCFLptQ8bB42KOptWWrU1Vi+D16HFa4tNhOY7KbXofZH7R1YkamMIKsNHuYX6FOo+mzlxmKB7wpTB7T4Kv/aXrdPKYDGzNIUD2Ce7MMgbaaPG8so6eQN/y43EuaQOqWTRtH8/P8LGxap1V0VmVZQFkUGg4UkgN6jk/afXKoc4AgHdQteWigvRPYL2sjMaaad6lU7Yy106k+AFvJgWCj1488vQSgijurA+duYeq2U01ZbAtROdSr9Rq+KGSBqhc9ANJzklKO1PBKbxpCcCjtX2hHBFvlbathQQLJZugUeZ6n6AcqyyNjaXONBXMPE+VwYwWSs37C9tytLLDqpHMh2GMSgAklNx20AFDJsYJ5W1dCBWhldnMch13Hl/ZaGKgZ2bZYm6bHW9f79dUL+0BIYD3kUavJK9TBSWZTtWpO7BO07VPi2noOOcixbIwc5As6GzWhB25KbAPleOzBNCnCheoI35keCA02uWGB3DFp5otqpErOI+8FMHmA8LLySq1yoBJ4ypB2WDjcMwLz+b/VaL45OIYhmdpbEDqT9SB9OazA6D3dOKoegHl9HuzPlkc5xtek4HCwRRN7IDYa0LI8TQSyJX0sEJYISwQlghLBCWCRLBCWCVcvHBjiLrRRGaMOylwvpeqco/9PT6/diNFkBE0hjjc8AmhdDc+A8SvSvZjs/QKoRWh1ErbrZlDElACwRWHhUbgfffU+XSYaKFjaZr4rx/jGPx+JmzYkFmmjdQAD4Hr1/wtC2giFFYodyjweBRRHK0atefTLVBYuc66rAey0c2r1n7xPZEQJJKgLvohIlHlW4t51tF8m8zMI2SaYyycrAXZ8ckweB4e3BYU2X5XO1s1QNnz0008ltNXq6zZa1cG5yqJtYScmDVCXKPtVr00n9v51yKXZSw94IjRz7YIv6cf5BhGLARKfnPmUO+tJybKosy7FqDeIQi1b6d1dSrgMp6g8g1zyPqyF7VPG+l55+0DsNoJmnHd9zO3hChlZZCCWDDkc0W3CuSeBmdNBbrHNaGHwhxjgyPvfSuqyln0/3/APGR/wClf1C0/wDlfF/qb7n+ErPp/v8A+MP9K/qEf8rYv9Tfc/wlbeg+3/xh/pXdQj/lfFfqb7n+FIF/h94WjC2ooum8l720l3zRP0c9CCYzE4C1jSYKSO78dtjXQpGQlVF+FAQo4pQWZyB/c7H68YXE0q73udVpokUHxEgUSSACRwa4JA61fI4vFa29TspYcOXNzuBy3V8r6WtTJ2EdN3DxB9XqEeOSVdNckMfdsr1vVSbeqG4cAtwSAcs9lkojUqQRtbsPf8Gy9GbUCSJJACN6q9EEEbgDRBAIPPnmgw2q0ookKsc5YCrFMxUim055xrk5qs5uz4p1VZV3BTuAtgLojkAi+CeDlSWNr9HC1eglfGbYaKwvtJoTHq2NSAF1mjLkFbj20Yw2/cooCrWvQAqBjY97YJBLlJPI8vXn+aLo+GB2IgMOYAcxrm1vyA8xfihSSSSTZYszE1ZZiSxNccknpnPSSuleXu3K6KKNsTAxuwXL9MaN9U8qhMLLQZSCbrobN8jgn1zR0kNsNrdwXEIGR9m45Q0buoDp1NakblcGNyOq60Wp28XadnmGarrnXWuninwws5CorMx4CqCzH6FHJwZG55pospuJxUOGZ2kzg0dSlNCyEq6srDqrAqRfPIPI4xXxujOVwoow2LhxMfaQuDm9QmYxWEsELqKSaH1nmh9J9fd78v4PASYh3RvVVJcTRyR6n6Dz/jc+Wqm/dfVj7+K+z0/3zdbwaBpaddPr5qAiVwIL9/CvbmPUnwpdbSjyJHu6j9f98dPwnDymx8vkhoezuO9DqP5+q5+7H5Q+6f8ALKzeBR/9Tz9P7p/aTdR7H+VIIRtK+t2fp8//AH0zViwzI4eyG38qIx5muBOp5/nTl5IaVSpFjqeCKA+wm+P/AH0zmMbwx2Ht1/L1O/kpW4l4cGObZJ3G3tv6a+fJaj2Q7NkTU6WX4vejUHxA00SrEB5cEmRyCaB2jnkXZwMDmBrjpd+2n+VwPxJxOPEPlib8wbkAIOxGYk+O9dBv5+lNILqxYo150bo19R+w5qLiyqtykS7EAVRZoerEkn3kkk378kYylHJKXGybVPqZbycBVibQg645NRHaX/LP/b+dcgl2U8HeC5Gf4EX9KP8AIMfF3QmS98+ZQIPOTKNERnGoVjon5xjgntKq/wBpiE6aJgDSy8n03IwF/Xx9mVH7hdT8NPa3F0Tu0gfQrzfEXepYqEsEJOAVIIBJrk+QAaxXvLKb8tuMLbVSbDdpK15qgHCvE1r9D7pTNJM5aRtzuRaqFAZjwAOBXNAAUOgyLsheZ2qxYuBwYcdtiDeXXwrpXP8Adehdifs9hMBGtjqQtYCSHwD0IXwk9b+MOclEYIohYPEOKGU5IRljGwoDXrotZpIotOgjhRURegX/AHJPUn3nnJmxgCgsV0pO6g1OqvJWtULnWgSckUa5ipFLB1xpTgie29W0WmZ0fY9xhTQb4zqCKYEdCcz8bKYoXPG4C1eHQtmnbG7YrIz6zUalkjZzI1sUBVAAQhJakUMaVTwLPoCc5xs2Ix7hESK32XVGDDcOaZmg3tv1Vv2h7KoO6RWmYzblLsPBHtiL2yqUKhileLcBurgkEa54ZhwKaNeuprx3WI3i+IJtztBy0F67bKg1UbKzjYtwlBM8JjMDCRTtkAULsYkC+KJZj4fOnxDC52F+X5hVkbEda/haPDsYGvDM3yuugdwel9OhNK49j9HK2oWQRIwEIkVmkQBO/AKEBQzbiqsOBQs8m8onFRcIOabUuGgH11NBNx0wxzAxmgBN2P7q97T9kI5FKiCJSSzCSI92yu1Ak8HcOBxyPD0yqPijBysIliI6VRs+elfVNwr8bhJRJDLrQBvXQctb09q5LKaHsSfSazu5IpXikBhaRAyo0cxC7t4NKQaO0m+PeLu8HxsczhlPeFFt6g7/AE6hbvHMfBjcCJCQ2RjrAIv022Om+lij1Wb7W0Y080kN/EahdAkEAqaHqCP0HTJMVAY3kCyF0XA+JjF4Vr35WuOlA71zrSvLXStUNlRblrsQ3fFo9DdiqPTL+E4dJiLIIAGh/wAKo/Fa5WC9Lu9KPjv7AoyJNqgegA9L9+dhGwMaGjkoYmZGBqfj09LBC4TXXBISALKl1GnkRd7xyKnhpmG0EuCVAurJroOaIPTnIBiGE0siHjuDll7JjrN0PGhdjw5a1Z2Wo7G9iElWOaWQ21EouxlKA2q7xd35keRrgi8zsRC3ESCR3Ll/K5PHfFE5kkbC0NBGUE3mA676H009FNrtM+r7TZBPLFHpIl4hOxiNQviUuvKm0U83wvAB5yxXy+eniKrbztcyCGR7brRSuqDagVRbGlAAtiWY8eZYkk+ZJOKxqpveqnUS3k4FKuTaEfHJqiHXFSIjtP8A5Z/7fzrleXZWIO8EyMfwIv6Uf5BkkXdCjl758yga5yZRoiPGlCLgajjSlCtyizRPE97ZFZGrrTCuPfld7bVyCUscHt3Bv2XmnbfslNBLsUiQNRjI8LMCSKIPFiqPPmvygMqvkDDTvdd/geORzxjtBTro9LPTz6Kp13Zk0IBljdAxoFhQJAur6XQPHuPpgyeN5ppWszExvNA/dCE5LamsLpHF+V1flfpeGYKPt48+TML6WL9ltPYf2TaRotVLQiRt8a9WdkJCsR/KoYX6kgdOuJVlctx7irXB2GjGx1P7D91utbOcsNC417lWPITktKElMvFSLmKkSwQitJHZxjintCsdai91sZEk3kKEcAqzdRuB8htLf28c5QxczIonPfqB9Vo4SJ8koaw0evRV/Zfs9HAOHkJ2gE7mViR1JZTuq78N1z50K4//AInKG5YwG+Q19fJdU7CNe65CXeeoHp4oqfsxCLVF3BlYFrPxWBIBNlbAINfKJ5s2yHHzNka573EA7WiXCRljmtaASOibp0iiV4k020SsxdI1Xu33JTMTwoFKAQaPTjm86NvFsL2Rf9OfssR/DsSZACb0315JukWNF2v+8AqTtAV1KIaqMPpxTqK8yT5nB8/D8SwGXK4Dk4DT0P7Jhw2LjfTQdemx/PRGeyanZI3fTSqz+Eyk2BQPxTyo8VAULCqaskng/iXsG4kRwsaAB/0irvy002Wjhs+S37q11zR7Kl2bGpaeqJPQc5i4ZsxfmhvMNdNxXNTuqtU1NDGqMoUEPZYOS+80B4y5JbgAc+QGSS47EzyiSR5Lhz/ikjWNYKaKXhWmhVlDEAlqPNED3LXFDyr/AHz3vCYPDxxjI3Q0dd/quWx/E8ZPL/VkJLflFHl+/jep5p8sAAJUU1N8Xgnzrir5yd8DKJa3XU6aWfSkzB8TxcD/AOnK4WA3fl63VcqGnJSQsCODdAA316eeVW7Uva8JiYZ4wYXh4Glg37+KfjlasJYISGCFtPY7QxTaOeLaEZy8UjqAHZXXwnd7g5A9K9/OfKynELy74hiOH4geYNOA5anahXO/E7k2mazsXXP/AKeCf910sRCbx4p51YBndWAGzl2FCuRjATZJH56LKlxAkkdM8W5xJPSyVYezvs/DoEkWJncyMGdpNpY1dC1A45P2nJ3vdIbPlpoAqk0xfunaqWzj2hU3FCnHpiibBCiHXFSIjtP/AJZ/7fzrleXZWIe8FPoId0EX9OP8gxWGgE2QW8+Z+6Y+iFWKIPQjpkgcoy2kIUrH2kUqYiEbpZqOMcE9pRHbHZ41UO29rrbRtSmmo0DfO0+dEH35VljsK7h5sjr/AD86eKi0wLoq6iIjcTtEwjY2nVXrwlhRII4Ki8xcThzF87dvsupwONbP/Tfq4exHVQ9kezunTVSyd2hJVHVWUERsWcMyA9LofRzXXLeBkL2kO5KvxqWRrWRhxy66e34FcamTTwxSKRGqRqzyRoBYUg2TGvPI93OXtAsCnEgqh9idbGqDTpLuA7xkWUNFMI3KtEO7ZBvsM5LA8UKHPDI3ja1cxzZJD27m71ZFEXXUbE70dVe6jT7uR0OWWuWU5irJ4KyUFQltIfHpiWCE5RiFKFa6XaqlmNKoLE+gAsnjIXlWI22naaGz3jg7zyATfdgigqi6U1QJHU37s4TiGOfiJCL+W9B+67LB4RsDBp83MorM5XUsEJYISwQgewa08hgAqNz/AAx8nwcBeOFAQrV8bU45OHFsM3E4X/Vt7zNH+NnQ+e9+6zHAxTZDsdR+4+1K77T0nexlQQG5KMw3KGojxLxuUgkEWLBIsdcweG49+BxAlZ6jqOY/OdFEsQkblKp3TVQbZDIO7Vdpi/4vJKhWDbVdj1AFk89HJAG63/hXEMQYYo3MLiKdvrrYy2aHl9AFB/WjZmcQa9Pqsl7Q+zE69/qS0beJ5WjjWiqck7WJAYqoBPALeI9aB9L4WRg8PHh9w0VfP/F8uQ05Ln8UwTyF40JWXRwen/v/AIzda4O2Wa5haaKRh3GtpZjwAoJc+5QvJ+rGSBlZnqfDYjERO/oPc0noSFHqtIVDKUKvtFCQFWG5dyk3yOoPr9YyICORhyAdPVWH43FiVj5ZXkjUHMSR1oouHSStGJRFJ3fyvD5GjS3uPPoOfLMZ3GMIyf8A07nfPdVR386pewM4zhnMDwTlIu+Q05onQdjzzf8ADici9u5vAgING2aro9dtng8WKy66dg21UOK+IcBBpnzGtm6/Xb6re+zmhbTxPGyBaf41g97aJukr+UbrUA80gPnlTMXEkrzXiOMfi5jO86nl+kXoPQflqbUasjJQ1ZbnoCTUE48NUZcoCccmppxUijbBCiHXFQp+0/8Aln/t/OuV5dlPD3gp+zpqgi/px/kGKwW0Jsh+c+Z+673ihmYcFgAR5cE+Kvlc9fcMcGa2kL7FIOV7OSBRrqYIUynEQjdNqaxjmqRrqRkyrMoBLKVNqymmVqK7h5HhjwwI9QcrSwteKcFcw+JfC7Mw0UNPo5yQVKWDxIrGNwvBZCjI6tZWvsPBF5RGDfG64ne613cTinZlnZevJDDU91IzFLKxtYkbbKSSXlrgq9hU6GuCLFZFHI6FxdKDZ9vzwViaFmKY1mHcAGg6c/bf1Vl2v2JHqTGXLL3YfbtWI0WWlcM6FlKnxDaQLAuxxmkWgrDZK5l1z+3T1UHY/Z8KgrBqppNrLdzCbaFIOymugQNp86vm+cRoA2KWWRzqzAbVsB9qs+PujdXp7yZrlVe1VM0BGTAqAilARjk1dj64FAVoz1DIQLIRzXPNKeOOfsytKS0EgWrcIBcAUTp62LTbhtFNwdwr41jjn3Z5u7c2u7GykxEqWCEsEJYIQnaGm3AEDcRYZd23cpB4B6BgaYHyK9RZOX8BimwPIfqxwohVMZhjM0Ze8NiptL7Qp3SlzbjwuSO6XcCVO5npVNqTtu/dmSfhvES4lwhFR2acTpW48T6DdUTimsaM3e6c107m2vKVJXkKgOxGI5NkneQDQbjz4F52nCeBQYA5m2XEbnl1rTQFZOKxjpRWw/N11dTZrN3KqIesF7baERaneopZlD+fx0ARq9BtEfHvy/gH6FnqocUCad6LS+yPYUcUaTNTyyKrhiPiB1vag8uDRbqfcKApzTulNnborDYxHoEN7edgPOhmjKboopLUqD3u0qyqxPG2g/BB+NXmcjDiGubycKPL2I281KzLmaTuDY/x7J0GrSaJJEIQqFlXvAV2AqaLKaIUqSL+kg2LHm8QxPDMWHubf/6B6H813XZyCHGQFoOn2IV92NHGII+6TYjKHC2TW/xGyfjGz1889CjrICBX39fFcbLmznMbP8Kq0na4XVTaaZ2Ds5MO/wCK42qxWNvOgR4fUPRNEKjHODnB3XTyofvadIwGNrm9NfOz+1KbXQ5caVnvCAIyRRrhxUiacEKNsEKIdcVCn7TP+mf+3865Xl2U8PeCijaoIv6cf5BkkXdCjl758yghMcmpRKaM4iVEpjUqlXBCcDiIUscxGIQnAouLWYwtTw9FuiTLtcWLsUSCCOhBHQ8n7SOhyCSMOFFWYZnMcHNNELH+2WmaFY4hqHdZC2+Jjf8ADWjF4brarKRYAskelZl8SeY4aDt/sus+GIW4jGF747DRd8g77a66eGizCwqP5R1J+gnqR6ZzoleDYNL0N2Hic0tc0EHkdfurX2e7YbRkhFUxMSzR8L4jtG8MAaNLVdPszRwnEnRaP1C57i/w1FjPnhpj+e9HzHLzA81t+ye0U1cZZVKlTtZWqwasHjqpvg+4+mdDh8S2ZmZq884jw2XBTdlKNd7GxHguTaPLYcsssQrRkY+7TKR2i1FZG5qkY5TFChLRruVjbICoIbzdNxA54sWOhPUm8HifCziD2kfe+63eHcREQySbdeicJJSaEW33uyUPqQkk+7ge/M1nAZifmcAPDX+FefxiIN+UEn2S75lIWRCLO0OpBQmiQKvcDQPlQrrlfGcJlw4LwQWjnsfZT4XiMc5DdndP7ojMpaCWCEsEIHVQozbAF3OP4jBRuEZBvc3luraPpJF7TmtwrCOnlBdeVuvhY5fnJZ/EMSIYzXeP5f5zUuunztWtXHvcq6ObnJSFECjNRpodQqrMgcKQwBscjjyPSjyOh88hII2Vhr0/seBoYUjeTvCgI3VXFnaKJJ4FDr5YxrSBScXWU3tzVlI77vvImDLN4yhVWFWCPLyJ4rrYFkQ4iQxtvKSOdb11A5+mvRWMMwSOrMAeV7X4qr9nRDOUjk2Svo1TYzCnWwy1IoNHw7WF/KU1a3lbBzumzZhsdCNnDr58iORVnFxCKi3TNuOh6eV7Ky7T7XO1xB4mUHc4G5VoXtUA3I5B6DgXybFGHiHFYsKQzd5rTbfmTyCfguHPn+Y6N+voFUdo9gRSnTSJLDp306CgnduFVl3uVY0xIUEq3TgkhgTl90eYDWttvf8APBVmSlmaxd3v7LRNtlUMhVlbkFSCCPcRlhjhuFTewjQoKTRZKHqEsULaM4uZNyISaIjHgphCGc4qRQhucVCn7Tb/AEz/ANv51yCXZTw94KJT/Ai/px/kGSRd0KKXvnzP3VeDzkyjRURxpSolDjUqmBwQnYIXcELoOIlVp2e2RPU0awXtIzHVzl7HiAUNd7FUBSL/AJTRIrjk+d5yXFSTPrf50XrHwq1gwAy1ubre/wDu8QK9KVdmaukSwQpNDqpYHLwyuhYAEeEqa6WrA/8ApPrlyDHSQtytpZGO4Lhsa8vmsmqGu3iP426haXQe2b3/AKhEK820SkMOePCzEEVx6+fPTNSDjDXOqQUOu65XG/Bz2R5sO/M7oaHsbr391pNQFZQy9GAYeXBFj/vm8x1rhZGZTRVbuo5MoEVFrKxhanh9KePXc40sTg9T6sFlV15MRLhavd4WBA9GpjRzPx+FOIhMYNfnPwWjgcSIZQ8i+SIVgQCOQeQfUHzzgl2K7ghQaqQjaq0GdtgJ6L4WbcR58KaHmaHHXLmAwwxMwjJob+yrYufsIi8C1KIBGu1BQ8z1LGvjMerMa6nO6jY1gytFBcfK9zzmcbKqdXd5ZaqjkLj0xSJMRiEJQVINScTKlzI+CUMNrAEHqDyMic1TMeqfVad9I8bxmTuxUZdVEm1CG2rLFxarIwIZKoWOB8bIZhH4bEOkjPyO1I6HqPPmtk4luJhDHj527HqOlp2lSKQiGKeJ4ia2MGEndCt6q3R/NegIBu7HNMcIwr8X2zHWQ6y3Tf7jWlYPEMQzD5HsqxQd+eCXYfYDLLLqCsXe1thZj3m3qHYKppFcVQB4Whx0zTw8MjXOc8gkk15Wav0pUcROxzWMZdAa+dD97tdfsvVxND3UsZRf4SoqyxxqgU93aBnHAsEt6IbsUXSxy2HRuo9D3f5+qbHLFlLZG763pm912DtdgiuJY3W6IlKqxPmBKnhBFH+Ug15dcwYuN4hk5gmjzEfou9Odc/otaXhMD4hJG7Lf6ttUSvazSMGjhlMKiQysy0TtsbYVFmRwykVwOvN0D0kcoeA5moIu1hPhyEtfo66r+VNIUkvaQStbh0ZbUMAynlTTA0fXLDXKq9hCptWlHLAVchBXzjkil7Sf/Tv/AG/nXIJdlND3wmK/8CL+nH+QY+LuhRy98+ZVcH5ydMRcTY0oRUbY1CnVsRKng4IXbwQu3ghGaOWjkbgpGlA+2nZ3eRrMikvGdrbQSWjb1AFna1H3AtmPxPDdrHbRqF1vwxxMYXE5HuAY/e9gRZB/b18FiQb6Zy5BaaK9Ra9rhmabCWIlSwQrHsDs0amdY2NIFMj8WWVGQFB6Xuq/LNDhuHbNL83LXzXP/EfEZMFhf6Y1d8t9NN/Pp7re9oSgChnXsC8jeVTs2TKBN3YIT435xClCu9LMFQseigsfoAs/9sryEDUqzECTQT9DEUjRT1VVU+fQAUD555zM8Pkc4CgSSu8jaWtAPIKfIk5B9qP4KHxyV2AHxbgwNqP5iOtdDVHi8vcNDziWZb31roquNLewdm6HdS9pa3aCUXdsK94fFSruAIFA7n54UfSfK+ykxLWODOZIFLmIsM6RpdsACoO0I8vMKz3hVRyVQJYqEsEKSOWsaQnAqy02ryNzVK16MOnjc20cbHkWyqTR6iyPO8hICna48lQdsQ6HRKh7lN25mjiSvEx4LlSaIWzRPxd3HXBkWY00K/hYZ8U/Iz3Ow9fy1Q6v221BlZotqxEgBZU37VsAudhDXwTts9a9KsjDHIXHfotaPgX9DM+89bCt+l6hW3bftHDFqNNIjRyRFZRKYxGzKDsCNfxhRLcWLG7gkVkDYy6yOSzcNgJJo5BRDm1p72PNXuk0EUBcxDb3hBYAnZYFAqt0vHpXQegxjI2t7oWbLM59ZjdIXVFDIJDe9VZAbPxXIJBHQ8qp91fTkwZragMmlIOQhjko0UJ1Qdxtu2MrFDtbaQdp9Grofdg14OyVzHNqxVoTtZqgf+3864kndSw98KDvf4EX9OP8gx8XdCZJ3z5n7quEvOSpKRcMuIhGRS4iRELJjaQpVfESp4bBCcGwQnxvWIlVxoJ8heFOxyxPtkB++PtAHhj3V/M9WW+wqP7c5bjFdsKHJeo/B5ccC6zpnNeGg/dUuZS6pSaeB5GCRozubIVetDqSTwB7yR1Hrk0ED5nZWBVMbjoMHH2kzqH38gtr7NdiNpt7zFO8YBV2EsFW7bxFRyTX3RnTcPwX+nBs2SvMviDjY4i9oYCGtvfck+Xlp69U7X6izmu0LlnFAGXH0mJve4UhOSbnCkqvtA4dSrchgQRdWCKPIyvIwEUVYieQbCI0UpK0xtkLIT5naSAxA6bhTf3Z57j4BBiHRjbl5HVdzhJe2ha/qp92VFZpQdlkMZJKPiYBWIIJjCJW3d/LuLHjg2TnbcJgdFhwHNo631K5PiczZJ/ldYpNDg2gDczNJJYYALG38PaSK5KRnjqNx88GwOfiy9w0Gye/EMZhAxp1P4VB2hNmywLDeVWFslUSW7BCW7BC7uwQidIecY5Pah/a3t6TSiJItoaUSHcwsr3Zj+KvTnvOpvpjI2B7qJW7wnAsxbyHkihy5rDazWSStvldnaqtq6DoAAAAPoAy+yNrO6uyw+Fiw7csQr86ocnHqwo3OIkWx9kPaIv/AKeYksAe6c8llUWUY+ZABIPmOvIs0ZI8h02XGca4aID2sfdPLof4RfacpBx7QuaKBh1tY8tTVyXtACwABZJNACyepNdT78QMASkk7oPtLUXA/wDb+YYyUfKnw/7gUDTfwIv6cf5Rj4h8oTX/AO4fM/dVon5yROpFwz4iaQjop8EiKjmxKSKdZcbSFIsuFIUgkxKQpFfESq37NyJ6lYsR7TNesn/+yf7RRjOR4p/5k+n2Xr/wsP8AwyPzd/8AYqrZwOpA+nM8NJ2W+XAblbP2M7OManUPwZFCxj/4yQxYj/qIWh5BffQ6fhmDMTMztz9l5f8AFHGGYuURRG2svXqfDwH118Eb2h2h782WsXHucqWbU3koCYh21GOpCYdRhSEhqcKQrfsnW89cje1K00rabVrHIGZlVJQbLEACRAK59SgP4QzlePYTMGytFm8te9fniun4Hiu9E7bddfXd54Ym9zSAWqDzpq2l/Qc1YJFDM3AcJlmkHatIaN70vwWjjuJRQx/03Au5Vr6p7atY1CrwqgKB6BRQH2DO1axca6SzaHk7TyQMTC9ATam8eAoybUXeYtJF3vMKQu95iJV3vMKQidJLzjXBK0oT2+VTpkkJoxyDyJBDgqQW/lHQ2eDQHUjGxOyyDx0XQ8BmyYkDqCP3/ZZHRdmzzECOGUhuQxVljr171gFI+gn68tOnYOd+X5S6ifimFiBt4JHIalF9r+zc+nj7x9jKPjd2WYpfQkFRY8rH/bnI24kE/MKVTDccgmkyEZehP5os+JgwBBsEWPryYOBFha4eHAEc1b+yGmL6lXA8MNsx97KyoPrJP3TkEzrpqwOP4lrMP2V6u+wWi7Uls4rdlxCGWEVZIF0OTXJ6D6cUuASanZB6zTEHHAoBQ+saoX/t/MMZL3VJF/uBDSS/wY/6aflGOi7g8kh/3HeZ+6qxLzjlLSKhmwTCEdFNgmEIuObESIhJsEimWbEpClWbEpCmil5xCEK/0EoVSx6AEn6ALOQPUzF5impDL3hN7rkLHz3eIsftJziJ80kxvcle5YJscGDZlrK1o222sn7nxWn9nOwS4i1DybV3b1QDxMqkgW91tYDyBtWrzvNzA8OMZEhJvouE498SsxDX4aNgLf1G/cAgURqNVfdqdo5usYuGc61nppixyYBMQ0gOOQoHDYJVEQ2CEvFghE6WRlOCQrQ6XtI1kRYlDqUsvaZOGRGZV0s7HHgJFGCcEi6LwQnC8EKaKMnEQpxpzjbS0mvERioTY2IOBQrPT6wgZGW2nhykk7QOJkS51GO0QeDRB4IPIwLEB6zXtP2FCQ2oUtGqJ444kTkIKDLZAWh19QvkcQEsGi2uHcUmiHYto2dCb0td9nBFHpg8XefxSSxkrcdjMo4XgDgkVfXqccy3GyqfFZ5ZMQRKRY002CiZ9zZOsxC+0mvRIu5G5pZRUapywI5V/d4lFH1+g1XncKpW8FE4v7Q91u/Sun9kzSd4kKidy8h5a9vh4A2eHg1XXzJJyWJrg35iocQ6N0h7IU3l/Kg10lxP9X5hiy91Nh/3AgJX/gx/00/KMdH3B5Jf/Ud5n7qr3c4qsImJjiphRsTnFUZRSOcFGVOrnESKVZDghSrIcRCJgk5xChW+q1Zj00rqFJVGNONynjow819cqYg5WF3QK3goxLOyMmsxA6bnqsV2Zpu8kiiILBmAYJSnYPjkXe0Ac/7A2RnK4OPtsRmIsXfkvXOOYgYDhhYHgOyhosXelHTxHPkvTNY/Gda0Lx1xWS7RkO7Jwo1No1G0s10oLGhZoCzQ88RxQNTSKd4QSCwsR98eOO7+Vf8A71GNsp2Q/sopZIVDMxICsitamwZApXj0phz5UfQ4ZijsynbIu87v+bcU6cbggkK367TeLmSZTVpmn7mQIUNiQsF4P8l7ifQcdfePXDMgsIu+SjlngQsGLDawRjsYqrEAgMwFC9w+0YZkojcURA6MGKh7UhWXYwcEgEWpF1RBvphaTKQuHUxUp8R3llUBW3bkvcpWrBFH7MS0vZlJdVFS1vJbeAoRi47sgPaVYokdfUeuFo7Mrmo7SgjZlYv/AAyochHKpvAKl2ApRz1Pv9DkZlAKc2FzgCOamOpiG2yRukMIsH44JFH0HHX3j1GSWm5D+6R1UXQbmJZ1AVWZiYzTkADoDxfS+MLRkKkg7QhtApLGTlQFYmgwVtwq1onm6rzxCjIdfBLQ9qr3ab9zOwc0iMx2q5G4hRwOn04lJ7m66Lui1qtp1mkIoruJr30KA+rjBI5vzUEjqowASJAWO1VKMHY1fC1dV5+WFlNyrn7/ABUtFiWLAKEYtuT4ylasEe/BOyFRr2jE+0KW8dhSVYAsotksitwo2PcfQ4qCwhV+sl2nJAmBNi7Uoc4haikJre0uKHAHAA4AHoBihtJaJOqH0eq5xyRwUUGkSKWWYtveQ2CwW0FUQCB18r9AB63EyKnFxU0mJfJE2ICgOnNBazWknJkxrF2V/wCC31fmGMl7qWMf1AlCFaKPkfETzHyRix9weSjeakd5n7qMaNfUfaMel7VExaNfUfaMRNMiNi0a+o+0YWm5iik0a+q/aMTMktTLo19V+0YmZFlSDSL6r9oxMyNU8aVfVftGGZGqlj06jzH2jEzJUdSMjIWFMpU8qeGFHggjz8wcjcLFJ7HFpBHJUHZnZ0+lmBjaORK2MS+0lCQfEOfGNoNiwfdfGVh8FJh5iWEFp35LrOJ8ew/E8E1k7S2VmxGoPI3ZvXfnqFpJVjLiQnxhSgO81tJsjZe08jrV5qZRdrlc7suXkq/Vwqx6r9oyQOUam0m1fNftGBNpFXr2UAir3q8PyfWAKE7rr8hF59QTjVMZddv8onV6NJJd7OpQoVZPVqdQ138mVx930wTRJTa5qB9CTAE71e93lzJ/1NYYgX8hio+rBKJBmutOn54p66TY8jxyRi1qIMLEZYKHJAIsHu0446H1xUnaAgAjzTpNOCso7xf4kqS/QF7rjr/8R+3BAkog1sK+6brNLvZiJEpnjYq3KuEQqUejyCSD9KjriIbIAAKQqadomhCNHxJO/C1GA4J27QfCOaHPl54J+cOBJ6BSzaEshG+HezO5eiCjsAA0W1gVpQB15rBNEoB2P51XdZ2fvTVJ3q/6lQAT/LUSx2eefi39eRuZYd4pzZgCw13f5tP1GhDSSv3ijeLQfIk8Fv155hjP1N65KmCSgBX+PwlOj0xTumjkj3ojI27lX3kMzcG1O8X9Z9xCI7QGwQu9n6QROr94rELLu6C3mlErMBfAsHj6MVDpMwqun0FJml0rRFSkse4IUbcCQRvZ1IphRG4/TfliJXSB24/KXBoz3IiMqUoQq1eLvUk7xXPNFeB4fp5xUdoM2av8Uppd7FHMkIkQtVA7CrgBgRusGwDfu88RIHAWNaTNNDtdXMilt0rvXAJkCgBRfAAQDCkGSxVdPoolgAEQ7xf4c0s30iTv6Xr1HfD7uLScZBrpuAPt/Cj1m1vMfaMeFECq94h6j7Ri2nZkNJCPUfaMVLmTVjA8x9owSF1rslEfGH2jFTQ4IQ6Zb6j7Rgn9olrCoibkeXmPlDGSd1OiNyBfRXwPp/mIfw0/TMGl0qXwPp/mIfw0/TCkLvwRp/mIfw0/TCkJfBOn+Zh/DT9MKQu/BUHzMP4afphSLXfguD5mH7ifphSLS+C4PmYfuJ+mFItL4Lg+Zh+4n6YUi0vguD5mL7ifphSEvgyD5mL7i/phSEvgyD5mL7i/phSLS+DIPmYvuL+mFItL4Lg+Zi+4n6YUhL4Lg+Zi+4n6YUhL4Lg+Zh+4n6YUi0vguD5mH7ifphSEvguD5mH7ifphSLS+C4PmYfuJ+mFItL4Lg+Zh+4n6YUi0vguD5mH7ifphSLS+C4PmYfuJ+mFItL4Lg+Zh+4n6YUi0vguD5mH7ifphSLS+C4PmYfuJ+mFItL4Lg+Zh+4n6YUi0vguD5mH7ifphSLS+C4PmYfuJ+mFItL4Lg+Zh+4n6YUi0vguD5mH7ifphSFz4Lg+Zh+4n6YUi0vgqD5mH8NP0wpFpfBMHzMP4afphSFW+0MUOmgaVdNA5Up4SqrYZ1UndsPIDE9OarjrhSFnX9pdKL/0cfhKA8R/zhub2+Wz/AHwpCin9qdMqhv3KIrudDxHe5FjYV4OQd/1V53wUhFdmdv6WbuiNHEolcoPDGSCDRJG3p9eFIRXs9rItTK0baPTptUtY2vdFRVGNflHn3e/CghaP4H0/zEP4afphSF//2Q=="/>
          <p:cNvSpPr>
            <a:spLocks noChangeAspect="1" noChangeArrowheads="1"/>
          </p:cNvSpPr>
          <p:nvPr/>
        </p:nvSpPr>
        <p:spPr bwMode="auto">
          <a:xfrm>
            <a:off x="155575" y="-1881188"/>
            <a:ext cx="7153275" cy="3933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8" b="4517"/>
          <a:stretch/>
        </p:blipFill>
        <p:spPr bwMode="auto">
          <a:xfrm>
            <a:off x="210698" y="762000"/>
            <a:ext cx="8704702" cy="571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950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Map of my voyage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my voyage</dc:title>
  <dc:creator>Matt Damer</dc:creator>
  <cp:lastModifiedBy>Matt Damer</cp:lastModifiedBy>
  <cp:revision>3</cp:revision>
  <dcterms:created xsi:type="dcterms:W3CDTF">2014-10-23T12:47:34Z</dcterms:created>
  <dcterms:modified xsi:type="dcterms:W3CDTF">2014-10-23T16:37:22Z</dcterms:modified>
</cp:coreProperties>
</file>