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6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9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7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7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6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1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5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21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1D472-7101-4E8F-9EA7-CA32B907B4E9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E9057-92A7-4029-B405-08DFBF01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Shamrock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886200"/>
            <a:ext cx="2057400" cy="609600"/>
          </a:xfrm>
        </p:spPr>
        <p:txBody>
          <a:bodyPr/>
          <a:lstStyle/>
          <a:p>
            <a:r>
              <a:rPr lang="en-US" dirty="0" smtClean="0"/>
              <a:t>Father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124200" y="4800600"/>
            <a:ext cx="2057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62400" y="5590674"/>
            <a:ext cx="2057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Holy Spirit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61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Shamrock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Shamrock</dc:title>
  <dc:creator>Matt Damer</dc:creator>
  <cp:lastModifiedBy>Matt Damer</cp:lastModifiedBy>
  <cp:revision>1</cp:revision>
  <dcterms:created xsi:type="dcterms:W3CDTF">2015-03-12T13:54:47Z</dcterms:created>
  <dcterms:modified xsi:type="dcterms:W3CDTF">2015-03-12T13:57:01Z</dcterms:modified>
</cp:coreProperties>
</file>